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Times New Roman Bold" charset="1" panose="02030802070405020303"/>
      <p:regular r:id="rId21"/>
    </p:embeddedFont>
    <p:embeddedFont>
      <p:font typeface="Times New Roman" charset="1" panose="02030502070405020303"/>
      <p:regular r:id="rId22"/>
    </p:embeddedFont>
    <p:embeddedFont>
      <p:font typeface="Times New Roman Ultra-Bold" charset="1" panose="02030902070405020303"/>
      <p:regular r:id="rId23"/>
    </p:embeddedFont>
    <p:embeddedFont>
      <p:font typeface="Times New Roman Italics" charset="1" panose="020305020704050903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6580662" y="205363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6937263" y="241024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917199" y="3336998"/>
            <a:ext cx="10265163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5000" spc="500" b="true">
                <a:solidFill>
                  <a:srgbClr val="5271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Báo cáo đồ án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35810" y="4356173"/>
            <a:ext cx="12616379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5000" spc="250">
                <a:solidFill>
                  <a:srgbClr val="2B4A9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 tài:..................................................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06391" y="179409"/>
            <a:ext cx="10440802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b="true" sz="4500" spc="45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KHOA CÔNG NGHỆ THÔNG TIN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148347" y="1004889"/>
            <a:ext cx="12993464" cy="2102579"/>
          </a:xfrm>
          <a:custGeom>
            <a:avLst/>
            <a:gdLst/>
            <a:ahLst/>
            <a:cxnLst/>
            <a:rect r="r" b="b" t="t" l="l"/>
            <a:pathLst>
              <a:path h="2102579" w="12993464">
                <a:moveTo>
                  <a:pt x="0" y="0"/>
                </a:moveTo>
                <a:lnTo>
                  <a:pt x="12993464" y="0"/>
                </a:lnTo>
                <a:lnTo>
                  <a:pt x="12993464" y="2102578"/>
                </a:lnTo>
                <a:lnTo>
                  <a:pt x="0" y="2102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542051" y="0"/>
            <a:ext cx="3365573" cy="3365573"/>
          </a:xfrm>
          <a:custGeom>
            <a:avLst/>
            <a:gdLst/>
            <a:ahLst/>
            <a:cxnLst/>
            <a:rect r="r" b="b" t="t" l="l"/>
            <a:pathLst>
              <a:path h="3365573" w="3365573">
                <a:moveTo>
                  <a:pt x="0" y="0"/>
                </a:moveTo>
                <a:lnTo>
                  <a:pt x="3365573" y="0"/>
                </a:lnTo>
                <a:lnTo>
                  <a:pt x="3365573" y="3365573"/>
                </a:lnTo>
                <a:lnTo>
                  <a:pt x="0" y="3365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238220" y="9503351"/>
            <a:ext cx="181156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000" spc="300" b="true">
                <a:solidFill>
                  <a:srgbClr val="5271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01/2025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587416" y="1638423"/>
            <a:ext cx="9113168" cy="8220886"/>
          </a:xfrm>
          <a:custGeom>
            <a:avLst/>
            <a:gdLst/>
            <a:ahLst/>
            <a:cxnLst/>
            <a:rect r="r" b="b" t="t" l="l"/>
            <a:pathLst>
              <a:path h="8220886" w="9113168">
                <a:moveTo>
                  <a:pt x="0" y="0"/>
                </a:moveTo>
                <a:lnTo>
                  <a:pt x="9113168" y="0"/>
                </a:lnTo>
                <a:lnTo>
                  <a:pt x="9113168" y="8220886"/>
                </a:lnTo>
                <a:lnTo>
                  <a:pt x="0" y="8220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80498" y="231852"/>
            <a:ext cx="15327005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b="true" sz="5000" spc="250">
                <a:solidFill>
                  <a:srgbClr val="2B4A9D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CƠ SỞ DỮ LIỆU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3001" y="-1128319"/>
            <a:ext cx="5770168" cy="5770168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91672" y="566151"/>
            <a:ext cx="2396931" cy="9154697"/>
            <a:chOff x="0" y="0"/>
            <a:chExt cx="874407" cy="33396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74407" cy="3339659"/>
            </a:xfrm>
            <a:custGeom>
              <a:avLst/>
              <a:gdLst/>
              <a:ahLst/>
              <a:cxnLst/>
              <a:rect r="r" b="b" t="t" l="l"/>
              <a:pathLst>
                <a:path h="3339659" w="874407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809581" y="2352206"/>
            <a:ext cx="7304695" cy="5582587"/>
            <a:chOff x="0" y="0"/>
            <a:chExt cx="9739593" cy="7443449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277" t="0" r="277" b="0"/>
            <a:stretch>
              <a:fillRect/>
            </a:stretch>
          </p:blipFill>
          <p:spPr>
            <a:xfrm flipH="false" flipV="false">
              <a:off x="0" y="0"/>
              <a:ext cx="9739593" cy="7443449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19537" y="4733925"/>
            <a:ext cx="8183276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b="true" sz="5000" spc="250">
                <a:solidFill>
                  <a:srgbClr val="2B4A9D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IV. KẾT LUẬN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5400000">
            <a:off x="568482" y="4415830"/>
            <a:ext cx="829509" cy="1966473"/>
            <a:chOff x="0" y="0"/>
            <a:chExt cx="2354580" cy="55818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5400000">
            <a:off x="568482" y="6870991"/>
            <a:ext cx="829509" cy="1966473"/>
            <a:chOff x="0" y="0"/>
            <a:chExt cx="2354580" cy="55818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2123218" y="2452952"/>
            <a:ext cx="8926205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i="true" spc="300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Hoàn thiện hệ thống: Website bán điện thoại với đầy đủ chức năng như tìm kiếm, giỏ hàng, đặt hàng, quản lý sản phẩm và doanh thu.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23218" y="4908113"/>
            <a:ext cx="892620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i="true" spc="300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Giao diện thân thiện: Thiết kế tối giản, dễ sử dụng cho người mới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23218" y="7363274"/>
            <a:ext cx="8926205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i="true" spc="300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Quản lý hiệu quả: Hỗ trợ quản trị viên theo dõi đơn hàng, sản phẩm, và thống kê doanh thu và các dữ liệu cơ bản trên hệ thống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2168" y="2591531"/>
            <a:ext cx="487056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spc="3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2168" y="5046692"/>
            <a:ext cx="487056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spc="3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2168" y="7501853"/>
            <a:ext cx="487056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spc="3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23218" y="976314"/>
            <a:ext cx="7020782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b="true" sz="5000" spc="25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Kết quả đạt được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5400000">
            <a:off x="568482" y="4415830"/>
            <a:ext cx="829509" cy="1966473"/>
            <a:chOff x="0" y="0"/>
            <a:chExt cx="2354580" cy="55818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5400000">
            <a:off x="568482" y="6870991"/>
            <a:ext cx="829509" cy="1966473"/>
            <a:chOff x="0" y="0"/>
            <a:chExt cx="2354580" cy="55818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2123218" y="2452952"/>
            <a:ext cx="892620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i="true" spc="300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Xử lý dữ liệu: Quản lý cơ sở dữ liệu phức tạp khi hệ thống mở rộng.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23218" y="4908113"/>
            <a:ext cx="8926205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i="true" spc="300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Tích hợp chức năng: Đảm bảo các module như giỏ hàng, thanh toán hoạt động mượt mà và chính xác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23218" y="7363274"/>
            <a:ext cx="892620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i="true" spc="300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Thời gian phát triển: Hạn chế về thời gian dẫn đến khó tối ưu toàn diện.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2168" y="2591531"/>
            <a:ext cx="487056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spc="3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2168" y="5046692"/>
            <a:ext cx="487056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spc="3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2168" y="7501853"/>
            <a:ext cx="487056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spc="3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23218" y="976314"/>
            <a:ext cx="7020782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b="true" sz="5000" spc="25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Khó khăn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568482" y="1960670"/>
            <a:ext cx="829509" cy="1966473"/>
            <a:chOff x="0" y="0"/>
            <a:chExt cx="2354580" cy="55818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5400000">
            <a:off x="568482" y="4415830"/>
            <a:ext cx="829509" cy="1966473"/>
            <a:chOff x="0" y="0"/>
            <a:chExt cx="2354580" cy="55818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5400000">
            <a:off x="568482" y="6870991"/>
            <a:ext cx="829509" cy="1966473"/>
            <a:chOff x="0" y="0"/>
            <a:chExt cx="2354580" cy="55818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2123218" y="2452952"/>
            <a:ext cx="892620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i="true" spc="300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Xử lý dữ liệu: Quản lý cơ sở dữ liệu phức tạp khi hệ thống mở rộng.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23218" y="4908113"/>
            <a:ext cx="8926205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i="true" spc="300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Tích hợp chức năng: Đảm bảo các module như giỏ hàng, thanh toán hoạt động mượt mà và chính xác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23218" y="7363274"/>
            <a:ext cx="8926205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i="true" spc="300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Thời gian phát triển: Hạn chế về thời gian dẫn đến khó tối ưu toàn diện.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2168" y="2591531"/>
            <a:ext cx="487056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spc="3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2168" y="5046692"/>
            <a:ext cx="487056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spc="3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2168" y="7501853"/>
            <a:ext cx="487056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spc="3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123218" y="976314"/>
            <a:ext cx="7020782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b="true" sz="5000" spc="25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Hướng phát triển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2190278" y="55428"/>
            <a:ext cx="10176144" cy="10176144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2628620" y="445887"/>
            <a:ext cx="9395227" cy="9395227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4597319" y="-127387"/>
            <a:ext cx="1629197" cy="10541774"/>
            <a:chOff x="0" y="0"/>
            <a:chExt cx="2354580" cy="152353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53310" cy="15235393"/>
            </a:xfrm>
            <a:custGeom>
              <a:avLst/>
              <a:gdLst/>
              <a:ahLst/>
              <a:cxnLst/>
              <a:rect r="r" b="b" t="t" l="l"/>
              <a:pathLst>
                <a:path h="15235393" w="2353310">
                  <a:moveTo>
                    <a:pt x="784860" y="15168083"/>
                  </a:moveTo>
                  <a:cubicBezTo>
                    <a:pt x="905510" y="15208723"/>
                    <a:pt x="1042670" y="15235393"/>
                    <a:pt x="1177290" y="15235393"/>
                  </a:cubicBezTo>
                  <a:cubicBezTo>
                    <a:pt x="1311910" y="15235393"/>
                    <a:pt x="1441450" y="15212533"/>
                    <a:pt x="1560830" y="15171893"/>
                  </a:cubicBezTo>
                  <a:cubicBezTo>
                    <a:pt x="1563370" y="15170623"/>
                    <a:pt x="1565910" y="15170623"/>
                    <a:pt x="1568450" y="15169353"/>
                  </a:cubicBezTo>
                  <a:cubicBezTo>
                    <a:pt x="2016760" y="15006793"/>
                    <a:pt x="2346960" y="14577533"/>
                    <a:pt x="2353310" y="1403783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4027049"/>
                  </a:lnTo>
                  <a:cubicBezTo>
                    <a:pt x="6350" y="14580073"/>
                    <a:pt x="331470" y="15009333"/>
                    <a:pt x="784860" y="15168083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40821" y="4733925"/>
            <a:ext cx="8942194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b="true" sz="5000" spc="25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THANKS FOR LISTENING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264736" y="4019370"/>
            <a:ext cx="2693994" cy="2248260"/>
          </a:xfrm>
          <a:custGeom>
            <a:avLst/>
            <a:gdLst/>
            <a:ahLst/>
            <a:cxnLst/>
            <a:rect r="r" b="b" t="t" l="l"/>
            <a:pathLst>
              <a:path h="2248260" w="2693994">
                <a:moveTo>
                  <a:pt x="0" y="0"/>
                </a:moveTo>
                <a:lnTo>
                  <a:pt x="2693994" y="0"/>
                </a:lnTo>
                <a:lnTo>
                  <a:pt x="2693994" y="2248260"/>
                </a:lnTo>
                <a:lnTo>
                  <a:pt x="0" y="2248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76816" y="3311318"/>
            <a:ext cx="453605" cy="453605"/>
          </a:xfrm>
          <a:custGeom>
            <a:avLst/>
            <a:gdLst/>
            <a:ahLst/>
            <a:cxnLst/>
            <a:rect r="r" b="b" t="t" l="l"/>
            <a:pathLst>
              <a:path h="453605" w="453605">
                <a:moveTo>
                  <a:pt x="0" y="0"/>
                </a:moveTo>
                <a:lnTo>
                  <a:pt x="453604" y="0"/>
                </a:lnTo>
                <a:lnTo>
                  <a:pt x="453604" y="453605"/>
                </a:lnTo>
                <a:lnTo>
                  <a:pt x="0" y="453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14605" y="6008251"/>
            <a:ext cx="376828" cy="376828"/>
          </a:xfrm>
          <a:custGeom>
            <a:avLst/>
            <a:gdLst/>
            <a:ahLst/>
            <a:cxnLst/>
            <a:rect r="r" b="b" t="t" l="l"/>
            <a:pathLst>
              <a:path h="376828" w="376828">
                <a:moveTo>
                  <a:pt x="0" y="0"/>
                </a:moveTo>
                <a:lnTo>
                  <a:pt x="376829" y="0"/>
                </a:lnTo>
                <a:lnTo>
                  <a:pt x="376829" y="376828"/>
                </a:lnTo>
                <a:lnTo>
                  <a:pt x="0" y="3768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19972" y="7264441"/>
            <a:ext cx="366095" cy="522992"/>
          </a:xfrm>
          <a:custGeom>
            <a:avLst/>
            <a:gdLst/>
            <a:ahLst/>
            <a:cxnLst/>
            <a:rect r="r" b="b" t="t" l="l"/>
            <a:pathLst>
              <a:path h="522992" w="366095">
                <a:moveTo>
                  <a:pt x="0" y="0"/>
                </a:moveTo>
                <a:lnTo>
                  <a:pt x="366095" y="0"/>
                </a:lnTo>
                <a:lnTo>
                  <a:pt x="366095" y="522992"/>
                </a:lnTo>
                <a:lnTo>
                  <a:pt x="0" y="5229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385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742560" y="221706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3677280" y="1955378"/>
            <a:ext cx="3963020" cy="5276243"/>
            <a:chOff x="0" y="0"/>
            <a:chExt cx="3663950" cy="48780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12013" t="0" r="-12013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836892" y="3055379"/>
            <a:ext cx="3963020" cy="5276243"/>
            <a:chOff x="0" y="0"/>
            <a:chExt cx="3663950" cy="487807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31750" y="31750"/>
              <a:ext cx="3600450" cy="4814570"/>
            </a:xfrm>
            <a:custGeom>
              <a:avLst/>
              <a:gdLst/>
              <a:ahLst/>
              <a:cxnLst/>
              <a:rect r="r" b="b" t="t" l="l"/>
              <a:pathLst>
                <a:path h="4814570" w="360045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3"/>
              <a:stretch>
                <a:fillRect l="0" t="-18765" r="0" b="-18765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63950" cy="4878070"/>
            </a:xfrm>
            <a:custGeom>
              <a:avLst/>
              <a:gdLst/>
              <a:ahLst/>
              <a:cxnLst/>
              <a:rect r="r" b="b" t="t" l="l"/>
              <a:pathLst>
                <a:path h="4878070" w="366395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-5400000">
            <a:off x="568482" y="1247110"/>
            <a:ext cx="829509" cy="1966473"/>
            <a:chOff x="0" y="0"/>
            <a:chExt cx="2354580" cy="55818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0" id="20"/>
          <p:cNvGrpSpPr/>
          <p:nvPr/>
        </p:nvGrpSpPr>
        <p:grpSpPr>
          <a:xfrm rot="-5400000">
            <a:off x="568482" y="3098349"/>
            <a:ext cx="829509" cy="1966473"/>
            <a:chOff x="0" y="0"/>
            <a:chExt cx="2354580" cy="558188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2" id="22"/>
          <p:cNvGrpSpPr/>
          <p:nvPr/>
        </p:nvGrpSpPr>
        <p:grpSpPr>
          <a:xfrm rot="-5400000">
            <a:off x="568482" y="4882881"/>
            <a:ext cx="829509" cy="1966473"/>
            <a:chOff x="0" y="0"/>
            <a:chExt cx="2354580" cy="558188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4" id="24"/>
          <p:cNvGrpSpPr/>
          <p:nvPr/>
        </p:nvGrpSpPr>
        <p:grpSpPr>
          <a:xfrm rot="-5400000">
            <a:off x="568482" y="6872070"/>
            <a:ext cx="829509" cy="1966473"/>
            <a:chOff x="0" y="0"/>
            <a:chExt cx="2354580" cy="558188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428018" y="1877972"/>
            <a:ext cx="8926205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 spc="300">
                <a:solidFill>
                  <a:srgbClr val="2B4A9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PHÁT BIỂU BÀI TOÁN</a:t>
            </a:r>
            <a:r>
              <a:rPr lang="en-US" sz="3000" spc="300" b="true">
                <a:solidFill>
                  <a:srgbClr val="2B4A9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42168" y="1877972"/>
            <a:ext cx="487056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spc="3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42168" y="3729210"/>
            <a:ext cx="487056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spc="3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42168" y="5513743"/>
            <a:ext cx="600075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spc="3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III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428018" y="3729210"/>
            <a:ext cx="8926205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 spc="300">
                <a:solidFill>
                  <a:srgbClr val="2B4A9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CƠ SỞ LÝ THUYẾT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428018" y="5513743"/>
            <a:ext cx="8926205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 spc="300">
                <a:solidFill>
                  <a:srgbClr val="2B4A9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MÔ TẢ GIẢI PHÁP CHO BÀI TOÁN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42168" y="7502932"/>
            <a:ext cx="600075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spc="3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IV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428018" y="7502932"/>
            <a:ext cx="8926205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 spc="300">
                <a:solidFill>
                  <a:srgbClr val="2B4A9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KẾT LUẬN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3001" y="-1128319"/>
            <a:ext cx="5770168" cy="5770168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91672" y="566151"/>
            <a:ext cx="2396931" cy="9154697"/>
            <a:chOff x="0" y="0"/>
            <a:chExt cx="874407" cy="33396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74407" cy="3339659"/>
            </a:xfrm>
            <a:custGeom>
              <a:avLst/>
              <a:gdLst/>
              <a:ahLst/>
              <a:cxnLst/>
              <a:rect r="r" b="b" t="t" l="l"/>
              <a:pathLst>
                <a:path h="3339659" w="874407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869353" y="1146804"/>
            <a:ext cx="7304695" cy="7993392"/>
            <a:chOff x="0" y="0"/>
            <a:chExt cx="9739593" cy="1065785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0" t="8143" r="0" b="8143"/>
            <a:stretch>
              <a:fillRect/>
            </a:stretch>
          </p:blipFill>
          <p:spPr>
            <a:xfrm flipH="false" flipV="false">
              <a:off x="0" y="0"/>
              <a:ext cx="9739593" cy="10657856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540028" y="4733925"/>
            <a:ext cx="8603972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b="true" sz="5000" spc="250">
                <a:solidFill>
                  <a:srgbClr val="2B4A9D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I. PHÁT BIỂU BÀI TOÁN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350625"/>
            <a:chOff x="0" y="0"/>
            <a:chExt cx="6671512" cy="2316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2316725"/>
            </a:xfrm>
            <a:custGeom>
              <a:avLst/>
              <a:gdLst/>
              <a:ahLst/>
              <a:cxnLst/>
              <a:rect r="r" b="b" t="t" l="l"/>
              <a:pathLst>
                <a:path h="2316725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316725"/>
                  </a:lnTo>
                  <a:lnTo>
                    <a:pt x="0" y="2316725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510755" y="471606"/>
            <a:ext cx="12308361" cy="5407413"/>
            <a:chOff x="0" y="0"/>
            <a:chExt cx="16411148" cy="720988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1185" r="0" b="1185"/>
            <a:stretch>
              <a:fillRect/>
            </a:stretch>
          </p:blipFill>
          <p:spPr>
            <a:xfrm flipH="false" flipV="false">
              <a:off x="0" y="0"/>
              <a:ext cx="16411148" cy="7209884"/>
            </a:xfrm>
            <a:prstGeom prst="rect">
              <a:avLst/>
            </a:prstGeom>
          </p:spPr>
        </p:pic>
      </p:grpSp>
      <p:sp>
        <p:nvSpPr>
          <p:cNvPr name="AutoShape 6" id="6"/>
          <p:cNvSpPr/>
          <p:nvPr/>
        </p:nvSpPr>
        <p:spPr>
          <a:xfrm flipV="true">
            <a:off x="5712250" y="7430035"/>
            <a:ext cx="0" cy="2209027"/>
          </a:xfrm>
          <a:prstGeom prst="line">
            <a:avLst/>
          </a:prstGeom>
          <a:ln cap="flat" w="952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5712250" y="8118386"/>
            <a:ext cx="0" cy="832326"/>
          </a:xfrm>
          <a:prstGeom prst="line">
            <a:avLst/>
          </a:prstGeom>
          <a:ln cap="flat" w="2857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2265449" y="7430035"/>
            <a:ext cx="0" cy="2209027"/>
          </a:xfrm>
          <a:prstGeom prst="line">
            <a:avLst/>
          </a:prstGeom>
          <a:ln cap="flat" w="952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2265449" y="8118386"/>
            <a:ext cx="0" cy="832326"/>
          </a:xfrm>
          <a:prstGeom prst="line">
            <a:avLst/>
          </a:prstGeom>
          <a:ln cap="flat" w="28575">
            <a:solidFill>
              <a:srgbClr val="2B4A9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634883" y="6924438"/>
            <a:ext cx="4811406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Mục tiêu: Phát triển hệ thống bán điện thoại trực tuyến, hỗ trợ khách hàng và quản trị viên.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83429" y="6924438"/>
            <a:ext cx="5410840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Phạm vi: Tích hợp các chức năng chính: tìm kiếm, giỏ hàng, đặt hàng, quản lý sản phẩm, và báo cáo doanh thu.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41712" y="6924438"/>
            <a:ext cx="4811406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Vấn đề giải quyết: Tăng cường tiện ích mua sắm online, quản lý hiệu quả thông tin sản phẩm và đơn hàng.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3001" y="-1128319"/>
            <a:ext cx="5770168" cy="5770168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91672" y="566151"/>
            <a:ext cx="2396931" cy="9154697"/>
            <a:chOff x="0" y="0"/>
            <a:chExt cx="874407" cy="33396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74407" cy="3339659"/>
            </a:xfrm>
            <a:custGeom>
              <a:avLst/>
              <a:gdLst/>
              <a:ahLst/>
              <a:cxnLst/>
              <a:rect r="r" b="b" t="t" l="l"/>
              <a:pathLst>
                <a:path h="3339659" w="874407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869353" y="1146804"/>
            <a:ext cx="7304695" cy="7993392"/>
            <a:chOff x="0" y="0"/>
            <a:chExt cx="9739593" cy="1065785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802" t="0" r="802" b="0"/>
            <a:stretch>
              <a:fillRect/>
            </a:stretch>
          </p:blipFill>
          <p:spPr>
            <a:xfrm flipH="false" flipV="false">
              <a:off x="0" y="0"/>
              <a:ext cx="9739593" cy="10657856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94103" y="4733925"/>
            <a:ext cx="8183276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b="true" sz="5000" spc="250">
                <a:solidFill>
                  <a:srgbClr val="2B4A9D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II. CƠ SỞ LÝ THUYẾT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5249" y="5249"/>
            <a:ext cx="6561483" cy="655098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514866" y="5921011"/>
            <a:ext cx="5245020" cy="2832311"/>
          </a:xfrm>
          <a:custGeom>
            <a:avLst/>
            <a:gdLst/>
            <a:ahLst/>
            <a:cxnLst/>
            <a:rect r="r" b="b" t="t" l="l"/>
            <a:pathLst>
              <a:path h="2832311" w="5245020">
                <a:moveTo>
                  <a:pt x="0" y="0"/>
                </a:moveTo>
                <a:lnTo>
                  <a:pt x="5245019" y="0"/>
                </a:lnTo>
                <a:lnTo>
                  <a:pt x="5245019" y="2832311"/>
                </a:lnTo>
                <a:lnTo>
                  <a:pt x="0" y="2832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18691" y="2080789"/>
            <a:ext cx="3637961" cy="3051340"/>
          </a:xfrm>
          <a:custGeom>
            <a:avLst/>
            <a:gdLst/>
            <a:ahLst/>
            <a:cxnLst/>
            <a:rect r="r" b="b" t="t" l="l"/>
            <a:pathLst>
              <a:path h="3051340" w="3637961">
                <a:moveTo>
                  <a:pt x="0" y="0"/>
                </a:moveTo>
                <a:lnTo>
                  <a:pt x="3637961" y="0"/>
                </a:lnTo>
                <a:lnTo>
                  <a:pt x="3637961" y="3051340"/>
                </a:lnTo>
                <a:lnTo>
                  <a:pt x="0" y="3051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25120" y="2080789"/>
            <a:ext cx="3624510" cy="3062711"/>
          </a:xfrm>
          <a:custGeom>
            <a:avLst/>
            <a:gdLst/>
            <a:ahLst/>
            <a:cxnLst/>
            <a:rect r="r" b="b" t="t" l="l"/>
            <a:pathLst>
              <a:path h="3062711" w="3624510">
                <a:moveTo>
                  <a:pt x="0" y="0"/>
                </a:moveTo>
                <a:lnTo>
                  <a:pt x="3624511" y="0"/>
                </a:lnTo>
                <a:lnTo>
                  <a:pt x="3624511" y="3062711"/>
                </a:lnTo>
                <a:lnTo>
                  <a:pt x="0" y="3062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09703" y="5921011"/>
            <a:ext cx="5455937" cy="3068964"/>
          </a:xfrm>
          <a:custGeom>
            <a:avLst/>
            <a:gdLst/>
            <a:ahLst/>
            <a:cxnLst/>
            <a:rect r="r" b="b" t="t" l="l"/>
            <a:pathLst>
              <a:path h="3068964" w="5455937">
                <a:moveTo>
                  <a:pt x="0" y="0"/>
                </a:moveTo>
                <a:lnTo>
                  <a:pt x="5455937" y="0"/>
                </a:lnTo>
                <a:lnTo>
                  <a:pt x="5455937" y="3068965"/>
                </a:lnTo>
                <a:lnTo>
                  <a:pt x="0" y="30689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2208" y="397375"/>
            <a:ext cx="8183276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b="true" sz="5000" spc="250">
                <a:solidFill>
                  <a:srgbClr val="2B4A9D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CÔNG NGHỆ SỬ DỤNG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5249" y="5249"/>
            <a:ext cx="6561483" cy="655098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008964" y="2335474"/>
            <a:ext cx="9250336" cy="6773386"/>
          </a:xfrm>
          <a:custGeom>
            <a:avLst/>
            <a:gdLst/>
            <a:ahLst/>
            <a:cxnLst/>
            <a:rect r="r" b="b" t="t" l="l"/>
            <a:pathLst>
              <a:path h="6773386" w="9250336">
                <a:moveTo>
                  <a:pt x="0" y="0"/>
                </a:moveTo>
                <a:lnTo>
                  <a:pt x="9250336" y="0"/>
                </a:lnTo>
                <a:lnTo>
                  <a:pt x="9250336" y="6773387"/>
                </a:lnTo>
                <a:lnTo>
                  <a:pt x="0" y="6773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2208" y="397375"/>
            <a:ext cx="8183276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b="true" sz="5000" spc="250">
                <a:solidFill>
                  <a:srgbClr val="2B4A9D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KIẾN TRÚC HỆ THỐNG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47356" y="4733925"/>
            <a:ext cx="544569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b="true" sz="5000" spc="250">
                <a:solidFill>
                  <a:srgbClr val="FFFFFF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Mô hình MVC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43860" y="-466192"/>
            <a:ext cx="11219385" cy="11219385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91672" y="566151"/>
            <a:ext cx="2396931" cy="9154697"/>
            <a:chOff x="0" y="0"/>
            <a:chExt cx="874407" cy="33396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74407" cy="3339659"/>
            </a:xfrm>
            <a:custGeom>
              <a:avLst/>
              <a:gdLst/>
              <a:ahLst/>
              <a:cxnLst/>
              <a:rect r="r" b="b" t="t" l="l"/>
              <a:pathLst>
                <a:path h="3339659" w="874407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311481" y="3043139"/>
            <a:ext cx="8617887" cy="4200723"/>
            <a:chOff x="0" y="0"/>
            <a:chExt cx="11490516" cy="5600964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1276" t="0" r="1276" b="0"/>
            <a:stretch>
              <a:fillRect/>
            </a:stretch>
          </p:blipFill>
          <p:spPr>
            <a:xfrm flipH="false" flipV="false">
              <a:off x="0" y="0"/>
              <a:ext cx="11490516" cy="5600964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19537" y="4400550"/>
            <a:ext cx="8183276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b="true" sz="5000" spc="250">
                <a:solidFill>
                  <a:srgbClr val="2B4A9D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III. MÔ TẢ GIẢI PHÁP CHO BÀI TOÁN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8100000">
            <a:off x="-1580822" y="-292307"/>
            <a:ext cx="3090723" cy="3090723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1412966" y="-124452"/>
            <a:ext cx="2755011" cy="275501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8100000">
            <a:off x="16778099" y="-292307"/>
            <a:ext cx="3090723" cy="3090723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-2700000">
            <a:off x="16945955" y="-124452"/>
            <a:ext cx="2755011" cy="2755011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091805" y="1682788"/>
            <a:ext cx="10104390" cy="8020360"/>
          </a:xfrm>
          <a:custGeom>
            <a:avLst/>
            <a:gdLst/>
            <a:ahLst/>
            <a:cxnLst/>
            <a:rect r="r" b="b" t="t" l="l"/>
            <a:pathLst>
              <a:path h="8020360" w="10104390">
                <a:moveTo>
                  <a:pt x="0" y="0"/>
                </a:moveTo>
                <a:lnTo>
                  <a:pt x="10104390" y="0"/>
                </a:lnTo>
                <a:lnTo>
                  <a:pt x="10104390" y="8020360"/>
                </a:lnTo>
                <a:lnTo>
                  <a:pt x="0" y="8020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80498" y="231852"/>
            <a:ext cx="15327005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b="true" sz="5000" spc="250">
                <a:solidFill>
                  <a:srgbClr val="2B4A9D"/>
                </a:solidFill>
                <a:latin typeface="Times New Roman Ultra-Bold"/>
                <a:ea typeface="Times New Roman Ultra-Bold"/>
                <a:cs typeface="Times New Roman Ultra-Bold"/>
                <a:sym typeface="Times New Roman Ultra-Bold"/>
              </a:rPr>
              <a:t>USE CASE TỔNG QUAN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DAGbV7E-9Bk</dc:identifier>
  <dcterms:modified xsi:type="dcterms:W3CDTF">2011-08-01T06:04:30Z</dcterms:modified>
  <cp:revision>1</cp:revision>
  <dc:title>TechNest</dc:title>
</cp:coreProperties>
</file>